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3600450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/>
    <p:restoredTop sz="96327"/>
  </p:normalViewPr>
  <p:slideViewPr>
    <p:cSldViewPr snapToGrid="0" snapToObjects="1">
      <p:cViewPr varScale="1">
        <p:scale>
          <a:sx n="189" d="100"/>
          <a:sy n="189" d="100"/>
        </p:scale>
        <p:origin x="3350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71910"/>
            <a:ext cx="3060383" cy="1854811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798250"/>
            <a:ext cx="2700338" cy="1286282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327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70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12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83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877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66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12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70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53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85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67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41CAE-9874-1146-B905-8CDD92DB51F2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9FF41-F9A7-A248-BB13-0C631E291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133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4E744933-8B1C-2F42-BC8A-26A9F2D3C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" y="3175"/>
            <a:ext cx="3593762" cy="532080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2E82DB0-5C68-2940-ADFF-9DAEF86ED5FB}"/>
              </a:ext>
            </a:extLst>
          </p:cNvPr>
          <p:cNvSpPr txBox="1"/>
          <p:nvPr/>
        </p:nvSpPr>
        <p:spPr>
          <a:xfrm>
            <a:off x="358254" y="2485956"/>
            <a:ext cx="984885" cy="24617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00" dirty="0">
                <a:latin typeface="DFPGyoSho-W3" panose="03000300000000000000" pitchFamily="66" charset="-128"/>
                <a:ea typeface="DFPGyoSho-W3" panose="03000300000000000000" pitchFamily="66" charset="-128"/>
              </a:rPr>
              <a:t>〒一〇〇</a:t>
            </a:r>
            <a:r>
              <a:rPr kumimoji="1" lang="en-US" altLang="ja-JP" sz="1000" dirty="0">
                <a:latin typeface="DFPGyoSho-W3" panose="03000300000000000000" pitchFamily="66" charset="-128"/>
                <a:ea typeface="DFPGyoSho-W3" panose="03000300000000000000" pitchFamily="66" charset="-128"/>
              </a:rPr>
              <a:t>-</a:t>
            </a:r>
            <a:r>
              <a:rPr kumimoji="1" lang="ja-JP" altLang="en-US" sz="1000" dirty="0">
                <a:latin typeface="DFPGyoSho-W3" panose="03000300000000000000" pitchFamily="66" charset="-128"/>
                <a:ea typeface="DFPGyoSho-W3" panose="03000300000000000000" pitchFamily="66" charset="-128"/>
              </a:rPr>
              <a:t>〇〇一四</a:t>
            </a:r>
          </a:p>
          <a:p>
            <a:r>
              <a:rPr kumimoji="1" lang="ja-JP" altLang="en-US" sz="1000" dirty="0">
                <a:latin typeface="DFPGyoSho-W3" panose="03000300000000000000" pitchFamily="66" charset="-128"/>
                <a:ea typeface="DFPGyoSho-W3" panose="03000300000000000000" pitchFamily="66" charset="-128"/>
              </a:rPr>
              <a:t>東京都千代田区永田町二丁目三番一号</a:t>
            </a:r>
          </a:p>
          <a:p>
            <a:pPr algn="r"/>
            <a:r>
              <a:rPr kumimoji="1" lang="ja-JP" altLang="en-US" sz="1600" dirty="0">
                <a:latin typeface="DFPGyoSho-W3" panose="03000300000000000000" pitchFamily="66" charset="-128"/>
                <a:ea typeface="DFPGyoSho-W3" panose="03000300000000000000" pitchFamily="66" charset="-128"/>
              </a:rPr>
              <a:t>ほげら ふが</a:t>
            </a:r>
          </a:p>
          <a:p>
            <a:pPr algn="r"/>
            <a:r>
              <a:rPr kumimoji="1" lang="ja-JP" altLang="en-US" sz="1600" dirty="0">
                <a:latin typeface="DFPGyoSho-W3" panose="03000300000000000000" pitchFamily="66" charset="-128"/>
                <a:ea typeface="DFPGyoSho-W3" panose="03000300000000000000" pitchFamily="66" charset="-128"/>
              </a:rPr>
              <a:t>　　　　ぴよ</a:t>
            </a:r>
            <a:r>
              <a:rPr kumimoji="1" lang="en-US" altLang="ja-JP" sz="1600" dirty="0">
                <a:latin typeface="DFPGyoSho-W3" panose="03000300000000000000" pitchFamily="66" charset="-128"/>
                <a:ea typeface="DFPGyoSho-W3" panose="03000300000000000000" pitchFamily="66" charset="-128"/>
              </a:rPr>
              <a:t> 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AD8D48A-B58C-984F-A9A1-81C141F47DDA}"/>
              </a:ext>
            </a:extLst>
          </p:cNvPr>
          <p:cNvSpPr txBox="1"/>
          <p:nvPr/>
        </p:nvSpPr>
        <p:spPr>
          <a:xfrm>
            <a:off x="1606125" y="485414"/>
            <a:ext cx="830997" cy="461280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50" dirty="0">
                <a:latin typeface="DFPGyoSho-W3" panose="03000300000000000000" pitchFamily="66" charset="-128"/>
                <a:ea typeface="DFPGyoSho-W3" panose="03000300000000000000" pitchFamily="66" charset="-128"/>
              </a:rPr>
              <a:t>続柄 ほげら ほげが十三月四十一日に享年百二十三歳にて永眠いたしました</a:t>
            </a:r>
            <a:endParaRPr kumimoji="1" lang="en-US" altLang="ja-JP" sz="1050" dirty="0">
              <a:latin typeface="DFPGyoSho-W3" panose="03000300000000000000" pitchFamily="66" charset="-128"/>
              <a:ea typeface="DFPGyoSho-W3" panose="03000300000000000000" pitchFamily="66" charset="-128"/>
            </a:endParaRPr>
          </a:p>
          <a:p>
            <a:r>
              <a:rPr kumimoji="1" lang="ja-JP" altLang="en-US" sz="1050" dirty="0">
                <a:latin typeface="DFPGyoSho-W3" panose="03000300000000000000" pitchFamily="66" charset="-128"/>
                <a:ea typeface="DFPGyoSho-W3" panose="03000300000000000000" pitchFamily="66" charset="-128"/>
              </a:rPr>
              <a:t>寒さが厳しい折</a:t>
            </a:r>
            <a:r>
              <a:rPr kumimoji="1" lang="en-US" altLang="ja-JP" sz="1050" dirty="0">
                <a:latin typeface="DFPGyoSho-W3" panose="03000300000000000000" pitchFamily="66" charset="-128"/>
                <a:ea typeface="DFPGyoSho-W3" panose="03000300000000000000" pitchFamily="66" charset="-128"/>
              </a:rPr>
              <a:t> </a:t>
            </a:r>
            <a:r>
              <a:rPr kumimoji="1" lang="ja-JP" altLang="en-US" sz="1050" dirty="0">
                <a:latin typeface="DFPGyoSho-W3" panose="03000300000000000000" pitchFamily="66" charset="-128"/>
                <a:ea typeface="DFPGyoSho-W3" panose="03000300000000000000" pitchFamily="66" charset="-128"/>
              </a:rPr>
              <a:t>皆様のご健勝と良き年になりますようお祈りいたします</a:t>
            </a:r>
            <a:endParaRPr kumimoji="1" lang="en-US" altLang="ja-JP" sz="1050" dirty="0">
              <a:latin typeface="DFPGyoSho-W3" panose="03000300000000000000" pitchFamily="66" charset="-128"/>
              <a:ea typeface="DFPGyoSho-W3" panose="03000300000000000000" pitchFamily="66" charset="-128"/>
            </a:endParaRPr>
          </a:p>
          <a:p>
            <a:endParaRPr kumimoji="1" lang="en-US" altLang="ja-JP" sz="1050" dirty="0">
              <a:latin typeface="DFPGyoSho-W3" panose="03000300000000000000" pitchFamily="66" charset="-128"/>
              <a:ea typeface="DFPGyoSho-W3" panose="03000300000000000000" pitchFamily="66" charset="-128"/>
            </a:endParaRPr>
          </a:p>
          <a:p>
            <a:r>
              <a:rPr kumimoji="1" lang="ja-JP" altLang="en-US" sz="1050" dirty="0">
                <a:latin typeface="DFPGyoSho-W3" panose="03000300000000000000" pitchFamily="66" charset="-128"/>
                <a:ea typeface="DFPGyoSho-W3" panose="03000300000000000000" pitchFamily="66" charset="-128"/>
              </a:rPr>
              <a:t>　　令和〇年一月</a:t>
            </a:r>
            <a:endParaRPr kumimoji="1" lang="en-US" altLang="ja-JP" sz="1050" dirty="0">
              <a:latin typeface="DFPGyoSho-W3" panose="03000300000000000000" pitchFamily="66" charset="-128"/>
              <a:ea typeface="DFPGyoSho-W3" panose="030003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3121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19610</TotalTime>
  <Words>106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DFPGyoSho-W3</vt:lpstr>
      <vt:lpstr>Arial</vt:lpstr>
      <vt:lpstr>Calibri</vt:lpstr>
      <vt:lpstr>Calibri Light</vt:lpstr>
      <vt:lpstr>Office テーマ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両儀 式</dc:creator>
  <cp:lastModifiedBy>佐々木 洋輔</cp:lastModifiedBy>
  <cp:revision>34</cp:revision>
  <cp:lastPrinted>2021-01-02T07:39:28Z</cp:lastPrinted>
  <dcterms:created xsi:type="dcterms:W3CDTF">2020-12-28T14:53:08Z</dcterms:created>
  <dcterms:modified xsi:type="dcterms:W3CDTF">2024-05-11T09:22:54Z</dcterms:modified>
</cp:coreProperties>
</file>